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2362199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ysClr val="windowText" lastClr="000000"/>
                </a:solidFill>
              </a:rPr>
              <a:t>Реализация воспитательно-образовательного процесса с детьми раннего возраста</a:t>
            </a:r>
            <a:endParaRPr lang="ru-RU" sz="48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Теремок\Desktop\100BBKDC\BKDC3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701793"/>
          </a:xfrm>
          <a:prstGeom prst="rect">
            <a:avLst/>
          </a:prstGeom>
          <a:noFill/>
        </p:spPr>
      </p:pic>
      <p:pic>
        <p:nvPicPr>
          <p:cNvPr id="6147" name="Picture 3" descr="C:\Users\Теремок\Desktop\100BBKDC\BKDC3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24200"/>
            <a:ext cx="4953000" cy="3733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еремок\Desktop\100BBKDC\BKDC3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5108" cy="3459163"/>
          </a:xfrm>
          <a:prstGeom prst="rect">
            <a:avLst/>
          </a:prstGeom>
          <a:noFill/>
        </p:spPr>
      </p:pic>
      <p:pic>
        <p:nvPicPr>
          <p:cNvPr id="7171" name="Picture 3" descr="C:\Users\Теремок\Desktop\100BBKDC\BKDC3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743200"/>
            <a:ext cx="5029200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еремок\Desktop\100BBKDC\BKDC3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199" cy="6705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Теремок\Desktop\100BBKDC\BKDC3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88909" cy="3657600"/>
          </a:xfrm>
          <a:prstGeom prst="rect">
            <a:avLst/>
          </a:prstGeom>
          <a:noFill/>
        </p:spPr>
      </p:pic>
      <p:pic>
        <p:nvPicPr>
          <p:cNvPr id="9219" name="Picture 3" descr="C:\Users\Теремок\Desktop\100BBKDC\BKDC3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200400"/>
            <a:ext cx="50292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Теремок\Desktop\100BBKDC\BKDC3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459163"/>
          </a:xfrm>
          <a:prstGeom prst="rect">
            <a:avLst/>
          </a:prstGeom>
          <a:noFill/>
        </p:spPr>
      </p:pic>
      <p:pic>
        <p:nvPicPr>
          <p:cNvPr id="1026" name="Picture 2" descr="C:\Users\Теремок\Desktop\100BBKDC\BKDC3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429000"/>
          </a:xfrm>
          <a:prstGeom prst="rect">
            <a:avLst/>
          </a:prstGeom>
          <a:noFill/>
        </p:spPr>
      </p:pic>
      <p:pic>
        <p:nvPicPr>
          <p:cNvPr id="1027" name="Picture 3" descr="C:\Users\Теремок\Desktop\100BBKDC\BKDC3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3200400"/>
            <a:ext cx="4800600" cy="3657600"/>
          </a:xfrm>
          <a:prstGeom prst="rect">
            <a:avLst/>
          </a:prstGeom>
          <a:noFill/>
        </p:spPr>
      </p:pic>
      <p:pic>
        <p:nvPicPr>
          <p:cNvPr id="1028" name="Picture 4" descr="C:\Users\Теремок\Desktop\100BBKDC\BKDC3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00400"/>
            <a:ext cx="45720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еремок\Desktop\100BBKDC\BKDC3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6817" cy="3535363"/>
          </a:xfrm>
          <a:prstGeom prst="rect">
            <a:avLst/>
          </a:prstGeom>
          <a:noFill/>
        </p:spPr>
      </p:pic>
      <p:pic>
        <p:nvPicPr>
          <p:cNvPr id="2051" name="Picture 3" descr="C:\Users\Теремок\Desktop\100BBKDC\BKDC3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24200"/>
            <a:ext cx="4953000" cy="3733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еремок\Desktop\Все документы\Фото Теремок\Открытые занятия\BKDC0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3657600"/>
          </a:xfrm>
          <a:prstGeom prst="rect">
            <a:avLst/>
          </a:prstGeom>
          <a:noFill/>
        </p:spPr>
      </p:pic>
      <p:pic>
        <p:nvPicPr>
          <p:cNvPr id="3075" name="Picture 3" descr="C:\Users\Теремок\Desktop\100BBKDC\BKDC3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733800"/>
          </a:xfrm>
          <a:prstGeom prst="rect">
            <a:avLst/>
          </a:prstGeom>
          <a:noFill/>
        </p:spPr>
      </p:pic>
      <p:pic>
        <p:nvPicPr>
          <p:cNvPr id="3076" name="Picture 4" descr="C:\Users\Теремок\Desktop\100BBKDC\BKDC3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429000"/>
            <a:ext cx="48006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еремок\Desktop\BKDC3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еремок\Desktop\Все документы\Фото Теремок\Утренники\BKDC0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Теремок\Desktop\100BBKDC\BKDC3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 планирования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построение целостного педагогического процесса, содействующего развитию каждого ребенка, как неповторимой личности.  </a:t>
            </a:r>
          </a:p>
          <a:p>
            <a:endParaRPr lang="ru-RU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еремок\Desktop\100BBKDC\BKDC3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еремок\Desktop\100BBKDC\BKDC3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Теремок\Desktop\100BBKDC\BKDC3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Теремок\Desktop\100BBKDC\BKDC3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3126" cy="3657600"/>
          </a:xfrm>
          <a:prstGeom prst="rect">
            <a:avLst/>
          </a:prstGeom>
          <a:noFill/>
        </p:spPr>
      </p:pic>
      <p:pic>
        <p:nvPicPr>
          <p:cNvPr id="10243" name="Picture 3" descr="C:\Users\Теремок\Desktop\100BBKDC\BKDC3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733800"/>
          </a:xfrm>
          <a:prstGeom prst="rect">
            <a:avLst/>
          </a:prstGeom>
          <a:noFill/>
        </p:spPr>
      </p:pic>
      <p:pic>
        <p:nvPicPr>
          <p:cNvPr id="10244" name="Picture 4" descr="C:\Users\Теремок\Desktop\100BBKDC\BKDC3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505200"/>
            <a:ext cx="4088780" cy="335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Теремок\Desktop\Все документы\Фото Теремок\Утренники\BKDC07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382963"/>
          </a:xfrm>
          <a:prstGeom prst="rect">
            <a:avLst/>
          </a:prstGeom>
          <a:noFill/>
        </p:spPr>
      </p:pic>
      <p:pic>
        <p:nvPicPr>
          <p:cNvPr id="11268" name="Picture 4" descr="C:\Users\Теремок\Desktop\Все документы\Фото Теремок\Новый год\BKDC3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276600"/>
          </a:xfrm>
          <a:prstGeom prst="rect">
            <a:avLst/>
          </a:prstGeom>
          <a:noFill/>
        </p:spPr>
      </p:pic>
      <p:pic>
        <p:nvPicPr>
          <p:cNvPr id="11270" name="Picture 6" descr="C:\Users\Теремок\Desktop\100BBKDC\BKDC3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495800" cy="3505200"/>
          </a:xfrm>
          <a:prstGeom prst="rect">
            <a:avLst/>
          </a:prstGeom>
          <a:noFill/>
        </p:spPr>
      </p:pic>
      <p:pic>
        <p:nvPicPr>
          <p:cNvPr id="11271" name="Picture 7" descr="C:\Users\Теремок\Desktop\100BBKDC\BKDC3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276600"/>
            <a:ext cx="4648200" cy="3581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Теремок\Desktop\Все документы\Фото Теремок\Родители\BKDC0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0200" cy="3886200"/>
          </a:xfrm>
          <a:prstGeom prst="rect">
            <a:avLst/>
          </a:prstGeom>
          <a:noFill/>
        </p:spPr>
      </p:pic>
      <p:pic>
        <p:nvPicPr>
          <p:cNvPr id="12290" name="Picture 2" descr="C:\Users\Теремок\Desktop\Все документы\Фото Теремок\Родители\BKDC08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462"/>
          <a:stretch>
            <a:fillRect/>
          </a:stretch>
        </p:blipFill>
        <p:spPr bwMode="auto">
          <a:xfrm>
            <a:off x="4343400" y="3025295"/>
            <a:ext cx="4800600" cy="38327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Теремок\Desktop\100BBKDC\BKDC3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38"/>
            <a:ext cx="9143999" cy="68775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Главным направлением развития детей от 0 до 3-х лет является сенсомоторное и речевое развитие.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Направление развития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Модель воспитательно-образовательной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</a:t>
            </a:r>
            <a:r>
              <a:rPr lang="ru-RU" dirty="0" smtClean="0"/>
              <a:t>азвитие </a:t>
            </a:r>
            <a:r>
              <a:rPr lang="ru-RU" dirty="0" smtClean="0"/>
              <a:t>речи и ознакомление с </a:t>
            </a:r>
            <a:r>
              <a:rPr lang="ru-RU" dirty="0" smtClean="0"/>
              <a:t>окружающим-2</a:t>
            </a:r>
            <a:endParaRPr lang="ru-RU" dirty="0" smtClean="0"/>
          </a:p>
          <a:p>
            <a:r>
              <a:rPr lang="ru-RU" dirty="0" smtClean="0"/>
              <a:t>Музыка-2</a:t>
            </a:r>
          </a:p>
          <a:p>
            <a:r>
              <a:rPr lang="ru-RU" dirty="0" smtClean="0"/>
              <a:t>О</a:t>
            </a:r>
            <a:r>
              <a:rPr lang="ru-RU" dirty="0" smtClean="0"/>
              <a:t>бразовательные </a:t>
            </a:r>
            <a:r>
              <a:rPr lang="ru-RU" dirty="0" smtClean="0"/>
              <a:t>ситуации  с дидактической игрушкой и развитие действий с </a:t>
            </a:r>
            <a:r>
              <a:rPr lang="ru-RU" dirty="0" smtClean="0"/>
              <a:t>предметами-1</a:t>
            </a:r>
            <a:endParaRPr lang="ru-RU" dirty="0" smtClean="0"/>
          </a:p>
          <a:p>
            <a:r>
              <a:rPr lang="ru-RU" dirty="0" smtClean="0"/>
              <a:t>О</a:t>
            </a:r>
            <a:r>
              <a:rPr lang="ru-RU" dirty="0" smtClean="0"/>
              <a:t>бразовательные </a:t>
            </a:r>
            <a:r>
              <a:rPr lang="ru-RU" dirty="0" smtClean="0"/>
              <a:t>ситуации со строительным материалом, сенсорное </a:t>
            </a:r>
            <a:r>
              <a:rPr lang="ru-RU" dirty="0" smtClean="0"/>
              <a:t>развитие-2</a:t>
            </a:r>
            <a:endParaRPr lang="ru-RU" dirty="0" smtClean="0"/>
          </a:p>
          <a:p>
            <a:r>
              <a:rPr lang="ru-RU" dirty="0" smtClean="0"/>
              <a:t>Р</a:t>
            </a:r>
            <a:r>
              <a:rPr lang="ru-RU" dirty="0" smtClean="0"/>
              <a:t>азвитие движений-3</a:t>
            </a:r>
            <a:endParaRPr lang="ru-RU" dirty="0" smtClean="0"/>
          </a:p>
          <a:p>
            <a:r>
              <a:rPr lang="ru-RU" dirty="0" smtClean="0"/>
              <a:t>Итого:10</a:t>
            </a:r>
          </a:p>
          <a:p>
            <a:endParaRPr lang="ru-RU"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по группе</a:t>
            </a:r>
            <a:endParaRPr lang="ru-RU" dirty="0"/>
          </a:p>
        </p:txBody>
      </p:sp>
      <p:pic>
        <p:nvPicPr>
          <p:cNvPr id="1026" name="Picture 2" descr="C:\Users\Теремок\Desktop\100BBKDC\BKDC3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611"/>
          <a:stretch>
            <a:fillRect/>
          </a:stretch>
        </p:blipFill>
        <p:spPr bwMode="auto">
          <a:xfrm>
            <a:off x="0" y="0"/>
            <a:ext cx="930896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</a:t>
            </a:r>
            <a:endParaRPr lang="ru-RU" dirty="0"/>
          </a:p>
        </p:txBody>
      </p:sp>
      <p:pic>
        <p:nvPicPr>
          <p:cNvPr id="2050" name="Picture 2" descr="C:\Users\Теремок\Desktop\Все документы\Фото Теремок\Утренники\BKDC0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57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игрушкой</a:t>
            </a:r>
            <a:endParaRPr lang="ru-RU" dirty="0"/>
          </a:p>
        </p:txBody>
      </p:sp>
      <p:pic>
        <p:nvPicPr>
          <p:cNvPr id="3074" name="Picture 2" descr="C:\Users\Теремок\Desktop\100BBKDC\BKDC3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9427" cy="6705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Рассматривание картины</a:t>
            </a:r>
            <a:endParaRPr lang="ru-RU" dirty="0"/>
          </a:p>
        </p:txBody>
      </p:sp>
      <p:pic>
        <p:nvPicPr>
          <p:cNvPr id="4098" name="Picture 2" descr="C:\Users\Теремок\Desktop\BKDC3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488294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еремок\Desktop\100BBKDC\BKDC3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3999" cy="3962400"/>
          </a:xfrm>
          <a:prstGeom prst="rect">
            <a:avLst/>
          </a:prstGeom>
          <a:noFill/>
        </p:spPr>
      </p:pic>
      <p:pic>
        <p:nvPicPr>
          <p:cNvPr id="5124" name="Picture 4" descr="C:\Users\Теремок\Desktop\100BBKDC\BKDC3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971800"/>
            <a:ext cx="4953000" cy="3886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82</Words>
  <PresentationFormat>Экран (4:3)</PresentationFormat>
  <Paragraphs>16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Office Theme</vt:lpstr>
      <vt:lpstr>Поток</vt:lpstr>
      <vt:lpstr>Бумажная</vt:lpstr>
      <vt:lpstr>Изящная</vt:lpstr>
      <vt:lpstr>Реализация воспитательно-образовательного процесса с детьми раннего возраста</vt:lpstr>
      <vt:lpstr>Принцип планирования</vt:lpstr>
      <vt:lpstr>Направление развития</vt:lpstr>
      <vt:lpstr>Модель воспитательно-образовательной работы</vt:lpstr>
      <vt:lpstr>Экскурсия по группе</vt:lpstr>
      <vt:lpstr>Музыка</vt:lpstr>
      <vt:lpstr>Наблюдение за игрушкой</vt:lpstr>
      <vt:lpstr>Рассматривание картины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воспитательно-образовательного процесса с детьми раннего возраста</dc:title>
  <dc:creator>Теремок</dc:creator>
  <cp:lastModifiedBy>Теремок</cp:lastModifiedBy>
  <cp:revision>21</cp:revision>
  <dcterms:created xsi:type="dcterms:W3CDTF">2013-02-22T07:08:05Z</dcterms:created>
  <dcterms:modified xsi:type="dcterms:W3CDTF">2014-12-22T09:11:10Z</dcterms:modified>
</cp:coreProperties>
</file>